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6" r:id="rId4"/>
    <p:sldId id="1161" r:id="rId5"/>
    <p:sldId id="1147" r:id="rId6"/>
    <p:sldId id="1148" r:id="rId7"/>
    <p:sldId id="1162" r:id="rId8"/>
    <p:sldId id="1163" r:id="rId9"/>
    <p:sldId id="1164" r:id="rId10"/>
    <p:sldId id="1165" r:id="rId11"/>
    <p:sldId id="1166" r:id="rId12"/>
    <p:sldId id="1167" r:id="rId13"/>
    <p:sldId id="1149" r:id="rId14"/>
    <p:sldId id="1168" r:id="rId15"/>
    <p:sldId id="1169" r:id="rId16"/>
    <p:sldId id="1170" r:id="rId17"/>
    <p:sldId id="115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60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5811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411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考查不定代词辨析。句意：但是它们看起来没什么特别。选项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所有事情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。根据上句艾玛凑近看了看石头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但是没发现什么特别。故选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39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5629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9740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5091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0552" y="4846617"/>
            <a:ext cx="11485848" cy="182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考查副词辨析。句意：她摘了西红柿并快速地跑回奶奶的屋子。选项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飞快地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。根据上文内容可知艾玛发现了奶奶在花园里放大石头的原因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因此她快速地采摘好西红柿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跑回奶奶的房子里和奶奶分享。故选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83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075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522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9173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考查形容词辨析。句意：她是如此的激动以至于等不及要和奶奶分享这个秘密。选项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可知艾玛知道了石头的秘密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所以她很激动。故选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1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651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2327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why you have big rocks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morning gave you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didn’t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butterflies sitting on the rocks, warming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could fly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“That’s it,”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bodies are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wonder how they know the sun warms the rocks,”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6903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考查名词辨析。句意：我知道为什么花园里有大石头了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奶奶！选项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田野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办公室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。根据第一段第三句和最后一段第三句可知石头在花园里。故选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48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why you have big rocks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morning gave you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didn’t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butterflies sitting on the rocks, warming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could fly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“That’s it,”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bodies are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wonder how they know the sun warms the rocks,”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663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52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考查形容词辨析。句意：这个凉爽的早上给了你答案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不是吗？选项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。根据第四段第一句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why you have big rocks in your garden”,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可知艾玛找到了答案。故选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3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48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yourselves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why you have big rocks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morning gave you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didn’t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butterflies sitting on the rocks, warming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could fly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“That’s it,”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bodies are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wonder how they know the sun warms the rocks,”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663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048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考查反身代词辨析。句意：我看到蝴蝶停在石头上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温暖它们自己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好让自己可以飞起来。选项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“butterflies”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4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48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why you have big rocks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morning gave you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didn’t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butterflies sitting on the rocks, warming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could fly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“That’s it,”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bodies are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wonder how they know the sun warms the rocks,”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663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52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考查动词辨析。句意：当它们的身体是冷的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它们没法飞起来。选项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they could fly”,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当它们的身体是冷的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它们没法飞起来。故选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64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366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out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389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one,”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grow up, I’m going to have a garden just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have lots and lots of butterfly 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6512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考查动词词组辨析。句意：我会自己去解出答案。选项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解出、解答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one”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是代指上一段中的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 secret”,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所以是解出答案。故选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67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29249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艾玛在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奶奶家的花园中发现了许多大石头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问奶奶这些石头有什么用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奶奶让她自己去寻找答案。艾玛最终发现在凉爽的早晨蝴蝶无法飞行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但大石头吸收了太阳的热量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能够为蝴蝶暖身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帮助它们起飞。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56" y="1528177"/>
            <a:ext cx="10737098" cy="12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liked to help Grandma in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had lots of questions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your garden,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Emma asked while she was watering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open,” Grandma said, “One day you will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858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考查名词辨析。句意：奶奶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为什么有大石头在你的花园里？选项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棍子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。根据第二段第一句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“Emma looked at the rocks every time she went into the garden.”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可知是花园里有很多大石头。故选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321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7569"/>
            <a:ext cx="11485848" cy="1684244"/>
          </a:xfrm>
        </p:spPr>
        <p:txBody>
          <a:bodyPr/>
          <a:lstStyle/>
          <a:p>
            <a:pPr indent="60960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liked to help Grandma in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had lots of questions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your garden, Grandma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Emma asked while she was watering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open,” Grandma said, “One day you will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146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32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考查疑问词辨析。句意：总有一天你会明白为什么的。选项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。根据第一段第二句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 you have big rocks in your garden”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是为什么。故选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48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8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swung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at the rocks every time she went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as if they were waiting for her to find out their 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6435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考查动词辨析。句意：石头安安静静地坐在那里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好像等待着艾玛去发现它们的秘密。选项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60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8622" y="45755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9411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考查名词辨析。句意：一天早晨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艾玛去花园摘西红柿。选项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浇水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。根据第三段倒数第二句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可知艾玛去花园是去采摘西红柿。故选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1167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0474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3111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考查形容词辨析。句意：前一晚下了雨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因此有一点冷。选项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黑暗的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。根据第三段第三句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now the sun was shining warmly.”,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可知此处形成转折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前一天晚上下了雨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天气有点冷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但是太阳出来了天气又温暖了。故选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075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5048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考查动词辨析。句意：艾玛停了下来并看。选项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。根据后一句艾玛在大石头上看到了两只漂亮的黄黑色蝴蝶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42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075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 away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back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woke up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 Emma went into Grandma’s garden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rained the night before, so it was a 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 sun was shining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stopped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big rock near her sat two beautiful yellow-and-black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Emma watched, the butterflies were ready to fly, and soon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looked closely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the 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 back into Grandma’s house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she couldn’t wait to tell Grandma the secret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485533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6241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考查动词词组辨析。句意：当艾玛在看的时候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蝴蝶正准备飞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并且不久它们飞走了。选项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摔倒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。根据前半句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butterflies were ready to fly”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蝴蝶展翅欲飞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后一句应是它们飞走了。故选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7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1409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